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3366" y="-108"/>
      </p:cViewPr>
      <p:guideLst>
        <p:guide orient="horz" pos="1129"/>
        <p:guide orient="horz" pos="2095"/>
        <p:guide pos="232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1497776"/>
            <a:ext cx="2415856" cy="241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46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user</cp:lastModifiedBy>
  <cp:revision>28</cp:revision>
  <cp:lastPrinted>2023-08-02T12:13:29Z</cp:lastPrinted>
  <dcterms:created xsi:type="dcterms:W3CDTF">2023-08-02T11:27:24Z</dcterms:created>
  <dcterms:modified xsi:type="dcterms:W3CDTF">2023-09-28T05:44:12Z</dcterms:modified>
</cp:coreProperties>
</file>